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62" r:id="rId6"/>
    <p:sldId id="264" r:id="rId7"/>
    <p:sldId id="265" r:id="rId8"/>
    <p:sldId id="258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59" d="100"/>
          <a:sy n="59" d="100"/>
        </p:scale>
        <p:origin x="42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gif>
</file>

<file path=ppt/media/image4.gif>
</file>

<file path=ppt/media/image5.gi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852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988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826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237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316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458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7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497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3597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822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835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9050AF9-BA14-45C4-A52F-A5E6655CD102}" type="datetimeFigureOut">
              <a:rPr lang="ko-KR" altLang="en-US" smtClean="0"/>
              <a:t>2020-01-15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37AA24D-6AFE-46F6-81E7-A3C1E42089F5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3130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캐릭터 </a:t>
            </a:r>
            <a:r>
              <a:rPr lang="ko-KR" altLang="en-US" dirty="0" err="1" smtClean="0"/>
              <a:t>컨셉</a:t>
            </a:r>
            <a:r>
              <a:rPr lang="ko-KR" altLang="en-US" dirty="0" smtClean="0"/>
              <a:t> 및 모션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액션 </a:t>
            </a:r>
            <a:r>
              <a:rPr lang="en-US" altLang="ko-KR" dirty="0" smtClean="0"/>
              <a:t>RPG </a:t>
            </a:r>
            <a:r>
              <a:rPr lang="ko-KR" altLang="en-US" dirty="0" smtClean="0"/>
              <a:t>캐릭터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0888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err="1" smtClean="0"/>
              <a:t>컨셉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7279" y="1845734"/>
            <a:ext cx="4815005" cy="4023360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en-US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이름 </a:t>
            </a:r>
            <a:r>
              <a:rPr lang="en-US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바비</a:t>
            </a:r>
            <a:r>
              <a:rPr lang="ko-KR" altLang="en-US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킴</a:t>
            </a:r>
            <a:endParaRPr lang="en-US" altLang="ko-KR" kern="100" dirty="0" smtClean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en-US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성별 </a:t>
            </a:r>
            <a:r>
              <a:rPr lang="en-US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en-US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여</a:t>
            </a:r>
            <a:endParaRPr lang="en-US" altLang="ko-KR" kern="100" dirty="0" smtClean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en-US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나이 </a:t>
            </a:r>
            <a:r>
              <a:rPr lang="en-US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: 10</a:t>
            </a:r>
            <a:r>
              <a:rPr lang="ko-KR" altLang="en-US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대 후반</a:t>
            </a:r>
            <a:endParaRPr lang="en-US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무쇠 </a:t>
            </a:r>
            <a:r>
              <a:rPr lang="ko-KR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장화를 착용한 스트리트 댄스를 기반으로 한 스트리트 풋볼 </a:t>
            </a:r>
            <a:r>
              <a:rPr lang="ko-KR" altLang="en-US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선수</a:t>
            </a:r>
            <a:r>
              <a:rPr lang="en-US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스트리트 </a:t>
            </a:r>
            <a:r>
              <a:rPr lang="ko-KR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댄스를 사용하거나 스트리트 풋볼의 볼 트래핑을 사용하여 적을 띄워 </a:t>
            </a:r>
            <a:r>
              <a:rPr lang="ko-KR" altLang="ko-KR" kern="100" dirty="0" err="1">
                <a:latin typeface="맑은 고딕" panose="020B0503020000020004" pitchFamily="50" charset="-127"/>
                <a:cs typeface="Times New Roman" panose="02020603050405020304" pitchFamily="18" charset="0"/>
              </a:rPr>
              <a:t>콤보로</a:t>
            </a:r>
            <a:r>
              <a:rPr lang="ko-KR" altLang="ko-KR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기술을 사용해 </a:t>
            </a:r>
            <a:r>
              <a:rPr lang="ko-KR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공격한다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371" y="1845734"/>
            <a:ext cx="3972479" cy="259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77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모션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3512706"/>
              </p:ext>
            </p:extLst>
          </p:nvPr>
        </p:nvGraphicFramePr>
        <p:xfrm>
          <a:off x="1096963" y="1846263"/>
          <a:ext cx="100584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9908"/>
                <a:gridCol w="2141951"/>
                <a:gridCol w="5706541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애니메이션 이름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애니메이션 </a:t>
                      </a:r>
                      <a:r>
                        <a:rPr lang="en-US" altLang="ko-KR" dirty="0" smtClean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조건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대기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Idle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기본 대기 모션</a:t>
                      </a:r>
                      <a:r>
                        <a:rPr lang="en-US" altLang="ko-KR" dirty="0" smtClean="0"/>
                        <a:t>.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이동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Move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W,A,S,D </a:t>
                      </a:r>
                      <a:r>
                        <a:rPr lang="ko-KR" altLang="en-US" dirty="0" smtClean="0"/>
                        <a:t>키보드 키 </a:t>
                      </a:r>
                      <a:r>
                        <a:rPr lang="en-US" altLang="ko-KR" dirty="0" smtClean="0"/>
                        <a:t>Down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기본 공격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Basic_Attack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마우스 왼 클릭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err="1" smtClean="0"/>
                        <a:t>콤보</a:t>
                      </a:r>
                      <a:r>
                        <a:rPr lang="ko-KR" altLang="en-US" dirty="0" smtClean="0"/>
                        <a:t> 공격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Combo_Attack_1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기본공격 애니메이션 후 </a:t>
                      </a:r>
                      <a:r>
                        <a:rPr lang="en-US" altLang="ko-KR" dirty="0" smtClean="0"/>
                        <a:t>15</a:t>
                      </a:r>
                      <a:r>
                        <a:rPr lang="ko-KR" altLang="en-US" dirty="0" smtClean="0"/>
                        <a:t>프레임 내에 마우스 왼 클릭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콤보</a:t>
                      </a:r>
                      <a:r>
                        <a:rPr lang="ko-KR" altLang="en-US" dirty="0" smtClean="0"/>
                        <a:t> 공격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Combo_Attack_2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콤보공격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 애니메이션 후 </a:t>
                      </a:r>
                      <a:r>
                        <a:rPr lang="en-US" altLang="ko-KR" dirty="0" smtClean="0"/>
                        <a:t>15</a:t>
                      </a:r>
                      <a:r>
                        <a:rPr lang="ko-KR" altLang="en-US" dirty="0" smtClean="0"/>
                        <a:t>프레임 내에 마우스 왼 클릭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err="1" smtClean="0"/>
                        <a:t>강공격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Strong_Attack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마우스 오른 클릭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점프 시작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Jump_Start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키보드 </a:t>
                      </a:r>
                      <a:r>
                        <a:rPr lang="ko-KR" altLang="en-US" dirty="0" err="1" smtClean="0"/>
                        <a:t>스페이스바</a:t>
                      </a:r>
                      <a:r>
                        <a:rPr lang="ko-KR" altLang="en-US" dirty="0" smtClean="0"/>
                        <a:t> 키 </a:t>
                      </a:r>
                      <a:r>
                        <a:rPr lang="en-US" altLang="ko-KR" dirty="0" smtClean="0"/>
                        <a:t>Down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점프 공중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Jump_Air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점프 시작에서 이어짐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점프 떨어짐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Jump_Fall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점프 공중에서 이어짐</a:t>
                      </a:r>
                      <a:r>
                        <a:rPr lang="en-US" altLang="ko-KR" baseline="0" dirty="0" smtClean="0"/>
                        <a:t> 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5534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모션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255226"/>
              </p:ext>
            </p:extLst>
          </p:nvPr>
        </p:nvGraphicFramePr>
        <p:xfrm>
          <a:off x="1096963" y="1846263"/>
          <a:ext cx="10058400" cy="360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9908"/>
                <a:gridCol w="2141951"/>
                <a:gridCol w="5706541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애니메이션 이름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애니메이션 </a:t>
                      </a:r>
                      <a:r>
                        <a:rPr lang="en-US" altLang="ko-KR" dirty="0" smtClean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조건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회피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Dodge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키보드 </a:t>
                      </a:r>
                      <a:r>
                        <a:rPr lang="en-US" altLang="ko-KR" dirty="0" smtClean="0"/>
                        <a:t>W,A,S,D</a:t>
                      </a:r>
                      <a:r>
                        <a:rPr lang="ko-KR" altLang="en-US" dirty="0" smtClean="0"/>
                        <a:t>키 </a:t>
                      </a:r>
                      <a:r>
                        <a:rPr lang="en-US" altLang="ko-KR" dirty="0" smtClean="0"/>
                        <a:t>Down +</a:t>
                      </a:r>
                      <a:r>
                        <a:rPr lang="ko-KR" altLang="en-US" dirty="0" smtClean="0"/>
                        <a:t> 왼쪽 </a:t>
                      </a:r>
                      <a:r>
                        <a:rPr lang="en-US" altLang="ko-KR" dirty="0" smtClean="0"/>
                        <a:t>Shift </a:t>
                      </a:r>
                      <a:r>
                        <a:rPr lang="ko-KR" altLang="en-US" dirty="0" smtClean="0"/>
                        <a:t>키 </a:t>
                      </a:r>
                      <a:r>
                        <a:rPr lang="en-US" altLang="ko-KR" dirty="0" smtClean="0"/>
                        <a:t>Down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피격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Damaged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지상에서 일반 공격으로 피격 됐을 때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사망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Death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생명력이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이 됐을 때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쓰러짐 공중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FallDown_Air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aseline="0" dirty="0" smtClean="0"/>
                        <a:t>점프 시작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점프 공중에서 적에게 일반공격</a:t>
                      </a:r>
                      <a:r>
                        <a:rPr lang="en-US" altLang="ko-KR" baseline="0" dirty="0" smtClean="0"/>
                        <a:t>, </a:t>
                      </a:r>
                      <a:r>
                        <a:rPr lang="ko-KR" altLang="en-US" baseline="0" dirty="0" err="1" smtClean="0"/>
                        <a:t>강공격이나</a:t>
                      </a:r>
                      <a:r>
                        <a:rPr lang="ko-KR" altLang="en-US" baseline="0" dirty="0" smtClean="0"/>
                        <a:t> </a:t>
                      </a:r>
                      <a:r>
                        <a:rPr lang="ko-KR" altLang="en-US" baseline="0" dirty="0" err="1" smtClean="0"/>
                        <a:t>스킬로</a:t>
                      </a:r>
                      <a:r>
                        <a:rPr lang="ko-KR" altLang="en-US" baseline="0" dirty="0" smtClean="0"/>
                        <a:t> 피격 됐을 때 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쓰러짐 지상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FallDown_Ground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지상에서 </a:t>
                      </a:r>
                      <a:r>
                        <a:rPr lang="ko-KR" altLang="en-US" dirty="0" err="1" smtClean="0"/>
                        <a:t>강공격이나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ko-KR" altLang="en-US" dirty="0" err="1" smtClean="0"/>
                        <a:t>스킬로</a:t>
                      </a:r>
                      <a:r>
                        <a:rPr lang="ko-KR" altLang="en-US" dirty="0" smtClean="0"/>
                        <a:t> 피격 됐을 때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일어서기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Arise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부활 또는 쓰러짐 상태가 풀렸을 때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스킬</a:t>
                      </a:r>
                      <a:r>
                        <a:rPr lang="en-US" altLang="ko-KR" dirty="0" smtClean="0"/>
                        <a:t>1_</a:t>
                      </a:r>
                      <a:r>
                        <a:rPr lang="ko-KR" altLang="en-US" dirty="0" smtClean="0"/>
                        <a:t>트래핑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Skill_1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키보드 </a:t>
                      </a:r>
                      <a:r>
                        <a:rPr lang="en-US" altLang="ko-KR" dirty="0" smtClean="0"/>
                        <a:t>Q </a:t>
                      </a:r>
                      <a:r>
                        <a:rPr lang="ko-KR" altLang="en-US" dirty="0" smtClean="0"/>
                        <a:t>키 </a:t>
                      </a:r>
                      <a:r>
                        <a:rPr lang="en-US" altLang="ko-KR" baseline="0" dirty="0" smtClean="0"/>
                        <a:t>Down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스킬</a:t>
                      </a:r>
                      <a:r>
                        <a:rPr lang="en-US" altLang="ko-KR" dirty="0" smtClean="0"/>
                        <a:t>2_</a:t>
                      </a:r>
                      <a:r>
                        <a:rPr lang="ko-KR" altLang="en-US" dirty="0" err="1" smtClean="0"/>
                        <a:t>발리슛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Skill_2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키보드 </a:t>
                      </a:r>
                      <a:r>
                        <a:rPr lang="en-US" altLang="ko-KR" dirty="0" smtClean="0"/>
                        <a:t>E </a:t>
                      </a:r>
                      <a:r>
                        <a:rPr lang="ko-KR" altLang="en-US" dirty="0" smtClean="0"/>
                        <a:t>키 </a:t>
                      </a:r>
                      <a:r>
                        <a:rPr lang="en-US" altLang="ko-KR" dirty="0" smtClean="0"/>
                        <a:t>Down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6863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모션 </a:t>
            </a:r>
            <a:r>
              <a:rPr lang="en-US" altLang="ko-KR" dirty="0" smtClean="0"/>
              <a:t>- </a:t>
            </a:r>
            <a:r>
              <a:rPr lang="ko-KR" altLang="en-US" dirty="0" smtClean="0"/>
              <a:t>대기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7280" y="2310955"/>
            <a:ext cx="4364068" cy="2533761"/>
          </a:xfrm>
        </p:spPr>
        <p:txBody>
          <a:bodyPr/>
          <a:lstStyle/>
          <a:p>
            <a:r>
              <a:rPr lang="en-US" altLang="ko-KR" dirty="0" smtClean="0"/>
              <a:t>- </a:t>
            </a:r>
            <a:r>
              <a:rPr lang="ko-KR" altLang="en-US" dirty="0" smtClean="0"/>
              <a:t>기본 대기 </a:t>
            </a:r>
            <a:r>
              <a:rPr lang="ko-KR" altLang="en-US" dirty="0" err="1" smtClean="0"/>
              <a:t>상태시</a:t>
            </a:r>
            <a:r>
              <a:rPr lang="ko-KR" altLang="en-US" dirty="0"/>
              <a:t> </a:t>
            </a:r>
            <a:r>
              <a:rPr lang="ko-KR" altLang="en-US" dirty="0" smtClean="0"/>
              <a:t>모션</a:t>
            </a:r>
            <a:endParaRPr lang="en-US" altLang="ko-KR" dirty="0" smtClean="0"/>
          </a:p>
          <a:p>
            <a:r>
              <a:rPr lang="en-US" altLang="ko-KR" dirty="0" smtClean="0"/>
              <a:t>- </a:t>
            </a:r>
            <a:r>
              <a:rPr lang="ko-KR" altLang="en-US" dirty="0" smtClean="0"/>
              <a:t>힙합 댄스의 기본 </a:t>
            </a:r>
            <a:r>
              <a:rPr lang="ko-KR" altLang="en-US" dirty="0" err="1" smtClean="0"/>
              <a:t>스탭을</a:t>
            </a:r>
            <a:r>
              <a:rPr lang="ko-KR" altLang="en-US" dirty="0" smtClean="0"/>
              <a:t> 차용</a:t>
            </a:r>
            <a:endParaRPr lang="en-US" altLang="ko-KR" dirty="0" smtClean="0"/>
          </a:p>
          <a:p>
            <a:r>
              <a:rPr lang="en-US" altLang="ko-KR" dirty="0" smtClean="0"/>
              <a:t>- </a:t>
            </a:r>
            <a:r>
              <a:rPr lang="ko-KR" altLang="en-US" dirty="0" smtClean="0"/>
              <a:t>다른 댄스나 축구 </a:t>
            </a:r>
            <a:r>
              <a:rPr lang="ko-KR" altLang="en-US" dirty="0" err="1" smtClean="0"/>
              <a:t>기술시</a:t>
            </a:r>
            <a:r>
              <a:rPr lang="ko-KR" altLang="en-US" dirty="0" smtClean="0"/>
              <a:t> 어색하지 않게끔 크지 않은 동작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육각형 4"/>
          <p:cNvSpPr/>
          <p:nvPr/>
        </p:nvSpPr>
        <p:spPr>
          <a:xfrm>
            <a:off x="6519687" y="1845734"/>
            <a:ext cx="2961197" cy="2757066"/>
          </a:xfrm>
          <a:prstGeom prst="hexagon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육각형 5"/>
          <p:cNvSpPr/>
          <p:nvPr/>
        </p:nvSpPr>
        <p:spPr>
          <a:xfrm>
            <a:off x="9094489" y="3514201"/>
            <a:ext cx="2630466" cy="2354893"/>
          </a:xfrm>
          <a:prstGeom prst="hexagon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016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모션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이동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7280" y="2390273"/>
            <a:ext cx="4364068" cy="335048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따로 </a:t>
            </a:r>
            <a:r>
              <a:rPr lang="en-US" altLang="ko-KR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Run </a:t>
            </a:r>
            <a:r>
              <a:rPr lang="ko-KR" altLang="en-US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동작 없이 </a:t>
            </a:r>
            <a:r>
              <a:rPr lang="en-US" altLang="ko-KR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Move</a:t>
            </a:r>
            <a:r>
              <a:rPr lang="ko-KR" altLang="en-US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로만 이동한다</a:t>
            </a:r>
            <a:endParaRPr lang="en-US" altLang="ko-KR" sz="2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일반적인 달리는 동작</a:t>
            </a:r>
            <a:endParaRPr lang="en-US" altLang="ko-KR" sz="2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링크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https://images.app.goo.gl/KZmGCvK16r5bh2o48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육각형 4"/>
          <p:cNvSpPr/>
          <p:nvPr/>
        </p:nvSpPr>
        <p:spPr>
          <a:xfrm>
            <a:off x="6006339" y="1845734"/>
            <a:ext cx="3923724" cy="3731877"/>
          </a:xfrm>
          <a:prstGeom prst="hexagon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368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모션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기본공격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7280" y="2390273"/>
            <a:ext cx="4364068" cy="335048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따로 </a:t>
            </a:r>
            <a:r>
              <a:rPr lang="en-US" altLang="ko-KR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Run </a:t>
            </a:r>
            <a:r>
              <a:rPr lang="ko-KR" altLang="en-US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동작 없이 </a:t>
            </a:r>
            <a:r>
              <a:rPr lang="en-US" altLang="ko-KR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Move</a:t>
            </a:r>
            <a:r>
              <a:rPr lang="ko-KR" altLang="en-US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로만 이동한다</a:t>
            </a:r>
            <a:endParaRPr lang="en-US" altLang="ko-KR" sz="2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2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일반적인 달리는 동작</a:t>
            </a:r>
            <a:endParaRPr lang="en-US" altLang="ko-KR" sz="2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링크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https://images.app.goo.gl/KZmGCvK16r5bh2o48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육각형 4"/>
          <p:cNvSpPr/>
          <p:nvPr/>
        </p:nvSpPr>
        <p:spPr>
          <a:xfrm>
            <a:off x="6006339" y="1845734"/>
            <a:ext cx="3923724" cy="3731877"/>
          </a:xfrm>
          <a:prstGeom prst="hexagon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27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FSM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837" y="180302"/>
            <a:ext cx="7773426" cy="5969977"/>
          </a:xfrm>
        </p:spPr>
      </p:pic>
    </p:spTree>
    <p:extLst>
      <p:ext uri="{BB962C8B-B14F-4D97-AF65-F5344CB8AC3E}">
        <p14:creationId xmlns:p14="http://schemas.microsoft.com/office/powerpoint/2010/main" val="3346171243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468</TotalTime>
  <Words>286</Words>
  <Application>Microsoft Office PowerPoint</Application>
  <PresentationFormat>와이드스크린</PresentationFormat>
  <Paragraphs>89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나눔바른고딕</vt:lpstr>
      <vt:lpstr>맑은 고딕</vt:lpstr>
      <vt:lpstr>Calibri</vt:lpstr>
      <vt:lpstr>Calibri Light</vt:lpstr>
      <vt:lpstr>Times New Roman</vt:lpstr>
      <vt:lpstr>추억</vt:lpstr>
      <vt:lpstr>캐릭터 컨셉 및 모션</vt:lpstr>
      <vt:lpstr>1. 컨셉</vt:lpstr>
      <vt:lpstr>2. 모션</vt:lpstr>
      <vt:lpstr>2. 모션</vt:lpstr>
      <vt:lpstr>2. 모션 - 대기</vt:lpstr>
      <vt:lpstr>2. 모션 - 이동</vt:lpstr>
      <vt:lpstr>2. 모션 - 기본공격</vt:lpstr>
      <vt:lpstr>3. FSM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캐릭터 컨셉 및 모션</dc:title>
  <dc:creator>참 다랑어</dc:creator>
  <cp:lastModifiedBy>참 다랑어</cp:lastModifiedBy>
  <cp:revision>14</cp:revision>
  <dcterms:created xsi:type="dcterms:W3CDTF">2020-01-15T01:05:36Z</dcterms:created>
  <dcterms:modified xsi:type="dcterms:W3CDTF">2020-01-15T08:54:48Z</dcterms:modified>
</cp:coreProperties>
</file>

<file path=docProps/thumbnail.jpeg>
</file>